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66" r:id="rId6"/>
    <p:sldId id="265" r:id="rId7"/>
    <p:sldId id="259" r:id="rId8"/>
    <p:sldId id="260" r:id="rId9"/>
    <p:sldId id="264" r:id="rId10"/>
    <p:sldId id="261" r:id="rId11"/>
    <p:sldId id="263" r:id="rId12"/>
    <p:sldId id="262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A71-8D71-4B0D-B0EB-730B210083B3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A1FD-5D16-4CB0-9853-CC6F081F11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77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A71-8D71-4B0D-B0EB-730B210083B3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A1FD-5D16-4CB0-9853-CC6F081F11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23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A71-8D71-4B0D-B0EB-730B210083B3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A1FD-5D16-4CB0-9853-CC6F081F11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9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A71-8D71-4B0D-B0EB-730B210083B3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A1FD-5D16-4CB0-9853-CC6F081F11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510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A71-8D71-4B0D-B0EB-730B210083B3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A1FD-5D16-4CB0-9853-CC6F081F11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03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A71-8D71-4B0D-B0EB-730B210083B3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A1FD-5D16-4CB0-9853-CC6F081F11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50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A71-8D71-4B0D-B0EB-730B210083B3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A1FD-5D16-4CB0-9853-CC6F081F11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21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A71-8D71-4B0D-B0EB-730B210083B3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A1FD-5D16-4CB0-9853-CC6F081F11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48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A71-8D71-4B0D-B0EB-730B210083B3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A1FD-5D16-4CB0-9853-CC6F081F11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7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A71-8D71-4B0D-B0EB-730B210083B3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A1FD-5D16-4CB0-9853-CC6F081F11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656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A71-8D71-4B0D-B0EB-730B210083B3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A1FD-5D16-4CB0-9853-CC6F081F11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39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BCA71-8D71-4B0D-B0EB-730B210083B3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DA1FD-5D16-4CB0-9853-CC6F081F11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19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飼料用米多収日本一表彰副賞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400800" cy="1872208"/>
          </a:xfrm>
        </p:spPr>
        <p:txBody>
          <a:bodyPr>
            <a:normAutofit/>
          </a:bodyPr>
          <a:lstStyle/>
          <a:p>
            <a:r>
              <a:rPr kumimoji="1" lang="ja-JP" altLang="en-US" sz="2800" b="1" dirty="0" smtClean="0">
                <a:solidFill>
                  <a:schemeClr val="tx1"/>
                </a:solidFill>
              </a:rPr>
              <a:t>福山徽章有限会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社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endParaRPr kumimoji="1" lang="en-US" altLang="ja-JP" sz="2800" dirty="0" smtClean="0">
              <a:solidFill>
                <a:schemeClr val="tx1"/>
              </a:solidFill>
            </a:endParaRPr>
          </a:p>
          <a:p>
            <a:r>
              <a:rPr lang="en-US" altLang="ja-JP" sz="2400" b="1" dirty="0">
                <a:solidFill>
                  <a:schemeClr val="tx1"/>
                </a:solidFill>
              </a:rPr>
              <a:t>2017</a:t>
            </a:r>
            <a:r>
              <a:rPr lang="ja-JP" altLang="en-US" sz="2400" b="1" dirty="0">
                <a:solidFill>
                  <a:schemeClr val="tx1"/>
                </a:solidFill>
              </a:rPr>
              <a:t>年</a:t>
            </a:r>
            <a:r>
              <a:rPr lang="en-US" altLang="ja-JP" sz="2400" b="1" dirty="0">
                <a:solidFill>
                  <a:schemeClr val="tx1"/>
                </a:solidFill>
              </a:rPr>
              <a:t>1</a:t>
            </a:r>
            <a:r>
              <a:rPr lang="ja-JP" altLang="en-US" sz="2400" b="1" dirty="0">
                <a:solidFill>
                  <a:schemeClr val="tx1"/>
                </a:solidFill>
              </a:rPr>
              <a:t>月</a:t>
            </a:r>
            <a:r>
              <a:rPr lang="en-US" altLang="ja-JP" sz="2400" b="1" dirty="0">
                <a:solidFill>
                  <a:schemeClr val="tx1"/>
                </a:solidFill>
              </a:rPr>
              <a:t>26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日訪問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7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98" y="0"/>
            <a:ext cx="7995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51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2775806" cy="6858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0"/>
            <a:ext cx="2853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22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685"/>
            <a:ext cx="9144000" cy="641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4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019"/>
            <a:ext cx="9144000" cy="551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4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521"/>
            <a:ext cx="9144000" cy="644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7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451"/>
            <a:ext cx="9144000" cy="631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49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71"/>
            <a:ext cx="9144000" cy="65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6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081"/>
            <a:ext cx="9144000" cy="613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2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850"/>
            <a:ext cx="9144000" cy="610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39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809"/>
            <a:ext cx="9144000" cy="611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85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8"/>
            <a:ext cx="4354169" cy="6858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82" y="0"/>
            <a:ext cx="4683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17</Words>
  <Application>Microsoft Office PowerPoint</Application>
  <PresentationFormat>画面に合わせる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​​テーマ</vt:lpstr>
      <vt:lpstr>飼料用米多収日本一表彰副賞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飼料用米多収日本一表彰副賞</dc:title>
  <dc:creator>DME-PC</dc:creator>
  <cp:lastModifiedBy>DME-PC</cp:lastModifiedBy>
  <cp:revision>2</cp:revision>
  <dcterms:created xsi:type="dcterms:W3CDTF">2017-01-27T09:26:49Z</dcterms:created>
  <dcterms:modified xsi:type="dcterms:W3CDTF">2017-01-30T01:15:26Z</dcterms:modified>
</cp:coreProperties>
</file>