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B56B-45A5-484F-9679-281C14EA0C7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5EF5-AA53-4FDA-A928-486883FDE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35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B56B-45A5-484F-9679-281C14EA0C7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5EF5-AA53-4FDA-A928-486883FDE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42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B56B-45A5-484F-9679-281C14EA0C7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5EF5-AA53-4FDA-A928-486883FDE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48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B56B-45A5-484F-9679-281C14EA0C7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5EF5-AA53-4FDA-A928-486883FDE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49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B56B-45A5-484F-9679-281C14EA0C7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5EF5-AA53-4FDA-A928-486883FDE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5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B56B-45A5-484F-9679-281C14EA0C7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5EF5-AA53-4FDA-A928-486883FDE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13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B56B-45A5-484F-9679-281C14EA0C7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5EF5-AA53-4FDA-A928-486883FDE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53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B56B-45A5-484F-9679-281C14EA0C7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5EF5-AA53-4FDA-A928-486883FDE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17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B56B-45A5-484F-9679-281C14EA0C7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5EF5-AA53-4FDA-A928-486883FDE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8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B56B-45A5-484F-9679-281C14EA0C7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5EF5-AA53-4FDA-A928-486883FDE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23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B56B-45A5-484F-9679-281C14EA0C7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5EF5-AA53-4FDA-A928-486883FDE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25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CB56B-45A5-484F-9679-281C14EA0C7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45EF5-AA53-4FDA-A928-486883FDE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09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4CEDD4D-2B41-3C13-BEDD-D1897FC1F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6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90B4776-6753-B352-1C6B-ACB289486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41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8D06038-EB92-D736-2B62-8ED7DCC98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139BDB8-2606-6325-3712-47C5F9596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2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512EB81-D111-8008-40B7-3CD285C86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654"/>
            <a:ext cx="9144000" cy="632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8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CAADC32-E6E9-355F-39ED-9F07EEE28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4021B8C-9336-36D1-ACDF-F4DACCC37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D438EBC-B181-22D2-B48B-42CF54941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5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4EE64AB-B78C-7021-1BD0-52C696F75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3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2AF87EA-2EDE-6C2E-5CB2-4AF7AA7B0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1669CEC-70E4-C8BE-8EED-CEDB3E284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4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554017C-478B-54F7-7AF8-D5A215F11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7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552147-D500-A065-5969-A6CA175D5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9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E4D9093-5614-D9FE-D683-E30036599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96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53</TotalTime>
  <Words>0</Words>
  <Application>Microsoft Office PowerPoint</Application>
  <PresentationFormat>画面に合わせる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若狹 良治</dc:creator>
  <cp:lastModifiedBy>若狹 良治</cp:lastModifiedBy>
  <cp:revision>1</cp:revision>
  <dcterms:created xsi:type="dcterms:W3CDTF">2023-07-20T12:08:26Z</dcterms:created>
  <dcterms:modified xsi:type="dcterms:W3CDTF">2023-07-25T06:11:26Z</dcterms:modified>
</cp:coreProperties>
</file>