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3" r:id="rId4"/>
    <p:sldId id="264" r:id="rId5"/>
    <p:sldId id="257" r:id="rId6"/>
    <p:sldId id="258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52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3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93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9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9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8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12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93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5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71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51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DB7A3-4FCC-4B9F-955B-6C0D21F8B4D0}" type="datetimeFigureOut">
              <a:rPr kumimoji="1" lang="ja-JP" altLang="en-US" smtClean="0"/>
              <a:t>2023/9/21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E3C66-82BF-480B-821B-EDF5ABD61B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46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AA67EC0-36C5-95F0-59D7-6EB059C51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57" y="154377"/>
            <a:ext cx="8621485" cy="64796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ja-JP" altLang="en-US" sz="17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令和４年度</a:t>
            </a:r>
            <a:br>
              <a:rPr lang="en-US" altLang="ja-JP" sz="17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lang="ja-JP" altLang="en-US" sz="17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飼料用米多収日本一</a:t>
            </a:r>
            <a:br>
              <a:rPr lang="en-US" altLang="ja-JP" sz="17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lang="ja-JP" altLang="en-US" sz="17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表彰「副賞盾」</a:t>
            </a:r>
            <a:endParaRPr kumimoji="1" lang="en-US" altLang="ja-JP" sz="17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kumimoji="1" lang="en-US" altLang="ja-JP" sz="9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kumimoji="1" lang="en-US" altLang="ja-JP" sz="9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ja-JP" altLang="en-US" sz="9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共同開催</a:t>
            </a:r>
            <a:endParaRPr kumimoji="1" lang="en-US" altLang="ja-JP" sz="9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一般社団法人　日本飼料用米振興協会</a:t>
            </a:r>
            <a:endParaRPr kumimoji="1" lang="en-US" altLang="ja-JP" sz="9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農林水産省</a:t>
            </a:r>
            <a:endParaRPr lang="en-US" altLang="ja-JP" sz="9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ja-JP" altLang="en-US" sz="9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協賛</a:t>
            </a:r>
            <a:endParaRPr kumimoji="1" lang="en-US" altLang="ja-JP" sz="9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en-US" altLang="ja-JP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JA</a:t>
            </a:r>
            <a:r>
              <a:rPr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全国農業協同組合中央会（全中）</a:t>
            </a:r>
            <a:endParaRPr lang="en-US" altLang="ja-JP" sz="9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en-US" altLang="ja-JP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JA</a:t>
            </a:r>
            <a:r>
              <a:rPr kumimoji="1"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全国農業協同組合連合会（全農）</a:t>
            </a:r>
            <a:endParaRPr kumimoji="1" lang="en-US" altLang="ja-JP" sz="9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協同組合日本飼料工業会</a:t>
            </a:r>
            <a:endParaRPr kumimoji="1" lang="en-US" altLang="ja-JP" sz="9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ja-JP" altLang="en-US" sz="96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協力</a:t>
            </a:r>
            <a:endParaRPr kumimoji="1" lang="en-US" altLang="ja-JP" sz="96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日本農業新聞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571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座る, 吊るす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35D65CD0-D278-EC83-199F-84079EE75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8464" y="1147536"/>
            <a:ext cx="6857999" cy="4562928"/>
          </a:xfrm>
          <a:prstGeom prst="rect">
            <a:avLst/>
          </a:prstGeom>
        </p:spPr>
      </p:pic>
      <p:pic>
        <p:nvPicPr>
          <p:cNvPr id="5" name="図 4" descr="座る, テーブル, 吊るす, 記号 が含まれている画像&#10;&#10;自動的に生成された説明">
            <a:extLst>
              <a:ext uri="{FF2B5EF4-FFF2-40B4-BE49-F238E27FC236}">
                <a16:creationId xmlns:a16="http://schemas.microsoft.com/office/drawing/2014/main" id="{88EE7016-B8F6-8B30-9E9E-CFBAAAADD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3537" y="1147537"/>
            <a:ext cx="6857999" cy="4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8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低い精度で自動的に生成された説明">
            <a:extLst>
              <a:ext uri="{FF2B5EF4-FFF2-40B4-BE49-F238E27FC236}">
                <a16:creationId xmlns:a16="http://schemas.microsoft.com/office/drawing/2014/main" id="{5C733B77-5877-7DD6-0606-864D8A79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" y="0"/>
            <a:ext cx="9141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58554FE4-1630-54F2-4D71-C653F1193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7745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3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49312A0E-890A-CF2D-8073-8F2B9B3CF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6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080B50B-FF78-68A7-BAC5-E54CC608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2929" cy="6858000"/>
          </a:xfrm>
          <a:prstGeom prst="rect">
            <a:avLst/>
          </a:prstGeom>
        </p:spPr>
      </p:pic>
      <p:pic>
        <p:nvPicPr>
          <p:cNvPr id="5" name="図 4" descr="座る, 水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1A247F93-F632-EFA8-D75C-AF6EA5DE1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29" y="0"/>
            <a:ext cx="456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3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座る, テーブル, 吊るす が含まれている画像&#10;&#10;自動的に生成された説明">
            <a:extLst>
              <a:ext uri="{FF2B5EF4-FFF2-40B4-BE49-F238E27FC236}">
                <a16:creationId xmlns:a16="http://schemas.microsoft.com/office/drawing/2014/main" id="{3C449E92-6440-5064-1803-168D93CB2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8464" y="1147535"/>
            <a:ext cx="6857999" cy="4562928"/>
          </a:xfrm>
          <a:prstGeom prst="rect">
            <a:avLst/>
          </a:prstGeom>
        </p:spPr>
      </p:pic>
      <p:pic>
        <p:nvPicPr>
          <p:cNvPr id="5" name="図 4" descr="座る, テーブル, 吊るす, 暗い が含まれている画像&#10;&#10;自動的に生成された説明">
            <a:extLst>
              <a:ext uri="{FF2B5EF4-FFF2-40B4-BE49-F238E27FC236}">
                <a16:creationId xmlns:a16="http://schemas.microsoft.com/office/drawing/2014/main" id="{E2929722-4313-574D-BC6F-7D3183112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4466" y="1147537"/>
            <a:ext cx="6857999" cy="4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9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座る, 吊るす, テーブル, 光 が含まれている画像&#10;&#10;自動的に生成された説明">
            <a:extLst>
              <a:ext uri="{FF2B5EF4-FFF2-40B4-BE49-F238E27FC236}">
                <a16:creationId xmlns:a16="http://schemas.microsoft.com/office/drawing/2014/main" id="{D5583FFA-C6AE-D233-4B09-5D4E3EBAF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8464" y="1147536"/>
            <a:ext cx="6857999" cy="4562928"/>
          </a:xfrm>
          <a:prstGeom prst="rect">
            <a:avLst/>
          </a:prstGeom>
        </p:spPr>
      </p:pic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5081DD69-5CA0-7FBE-800F-C3549CF24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54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0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座る, 吊るす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9986809-D4D2-53B9-0E95-E864EE95B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8464" y="1147535"/>
            <a:ext cx="6857999" cy="4562928"/>
          </a:xfrm>
          <a:prstGeom prst="rect">
            <a:avLst/>
          </a:prstGeom>
        </p:spPr>
      </p:pic>
      <p:pic>
        <p:nvPicPr>
          <p:cNvPr id="5" name="図 4" descr="屋内, 座る, 吊るす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69352C6-C591-1B2C-7192-A695637E4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4466" y="1147535"/>
            <a:ext cx="6857999" cy="4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4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座る, 吊るす, テーブル, 記号 が含まれている画像&#10;&#10;自動的に生成された説明">
            <a:extLst>
              <a:ext uri="{FF2B5EF4-FFF2-40B4-BE49-F238E27FC236}">
                <a16:creationId xmlns:a16="http://schemas.microsoft.com/office/drawing/2014/main" id="{D88AACFE-7FB2-50EE-F319-CA179B07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7535" y="1147536"/>
            <a:ext cx="6857999" cy="4562928"/>
          </a:xfrm>
          <a:prstGeom prst="rect">
            <a:avLst/>
          </a:prstGeom>
        </p:spPr>
      </p:pic>
      <p:pic>
        <p:nvPicPr>
          <p:cNvPr id="5" name="図 4" descr="座る, テーブル, 吊るす, 光 が含まれている画像&#10;&#10;自動的に生成された説明">
            <a:extLst>
              <a:ext uri="{FF2B5EF4-FFF2-40B4-BE49-F238E27FC236}">
                <a16:creationId xmlns:a16="http://schemas.microsoft.com/office/drawing/2014/main" id="{FC851263-15FF-40C7-DB95-2716F505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5395" y="1147537"/>
            <a:ext cx="6857999" cy="4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4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52</TotalTime>
  <Words>54</Words>
  <Application>Microsoft Office PowerPoint</Application>
  <PresentationFormat>画面に合わせる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HG創英角ｺﾞｼｯｸUB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令和４年度 　飼料用米多収日本一 表彰「副賞盾」</dc:title>
  <dc:creator>若狹 良治</dc:creator>
  <cp:lastModifiedBy>若狹 良治</cp:lastModifiedBy>
  <cp:revision>2</cp:revision>
  <dcterms:created xsi:type="dcterms:W3CDTF">2023-09-21T00:33:43Z</dcterms:created>
  <dcterms:modified xsi:type="dcterms:W3CDTF">2023-09-21T02:09:33Z</dcterms:modified>
</cp:coreProperties>
</file>